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2"/>
  </p:notes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13/04/1440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941" y="1371600"/>
            <a:ext cx="10479769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941" y="3228536"/>
            <a:ext cx="10483837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8407" y="914402"/>
            <a:ext cx="2746058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235" y="914402"/>
            <a:ext cx="8034761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873" y="1316736"/>
            <a:ext cx="10373995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873" y="2704664"/>
            <a:ext cx="10373995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0235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4056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235" y="1855248"/>
            <a:ext cx="5392529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9819" y="1859758"/>
            <a:ext cx="5394647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0235" y="2514600"/>
            <a:ext cx="5392529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9819" y="2514600"/>
            <a:ext cx="539464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1085936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353" y="514352"/>
            <a:ext cx="366141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5353" y="1676400"/>
            <a:ext cx="366141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71699" y="1676400"/>
            <a:ext cx="6822766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5401" y="1108077"/>
            <a:ext cx="7017703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83295" y="5359769"/>
            <a:ext cx="207480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47" y="1176997"/>
            <a:ext cx="2953537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647" y="2828785"/>
            <a:ext cx="2949469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80818" y="6356351"/>
            <a:ext cx="813647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52565" y="1199517"/>
            <a:ext cx="6163374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13" y="5816600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8085" y="6219826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13" y="-7144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8085" y="-7144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10235" y="1935480"/>
            <a:ext cx="1098423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10235" y="6356351"/>
            <a:ext cx="284776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9704" y="6356351"/>
            <a:ext cx="4475057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77407" y="6356351"/>
            <a:ext cx="1017058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82" y="202408"/>
            <a:ext cx="1225348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478658" y="4221088"/>
            <a:ext cx="4752528" cy="12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one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5886326" y="620688"/>
            <a:ext cx="4752528" cy="2479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Chapter Four</a:t>
            </a:r>
            <a:endParaRPr lang="en-US" sz="5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Arrays</a:t>
            </a: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902" y="887332"/>
            <a:ext cx="8505881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0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877" y="836712"/>
            <a:ext cx="8545215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886" y="836712"/>
            <a:ext cx="7920880" cy="4013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281" y="5013176"/>
            <a:ext cx="7899591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04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25" y="847725"/>
            <a:ext cx="8064565" cy="3301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25" y="4366840"/>
            <a:ext cx="2880321" cy="236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65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25" y="764704"/>
            <a:ext cx="7429391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4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886" y="764703"/>
            <a:ext cx="7920880" cy="487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281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26" y="764703"/>
            <a:ext cx="7505188" cy="5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5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918" y="836712"/>
            <a:ext cx="7510087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66" y="836712"/>
            <a:ext cx="7092730" cy="5198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0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1952</TotalTime>
  <Words>132</Words>
  <Application>Microsoft Office PowerPoint</Application>
  <PresentationFormat>مخصص</PresentationFormat>
  <Paragraphs>12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155</cp:revision>
  <dcterms:created xsi:type="dcterms:W3CDTF">2018-04-13T17:34:30Z</dcterms:created>
  <dcterms:modified xsi:type="dcterms:W3CDTF">2018-12-21T18:52:49Z</dcterms:modified>
</cp:coreProperties>
</file>